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5A41-FC94-2E4D-B270-51948057F03C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F2545-2265-7D4B-B41A-24FF29698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A5A41-FC94-2E4D-B270-51948057F03C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F2545-2265-7D4B-B41A-24FF29698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Animals and their Habitats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Living and Non-Living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Characteristics of</a:t>
            </a:r>
            <a:r>
              <a:rPr lang="en-US" dirty="0" smtClean="0"/>
              <a:t> non-living </a:t>
            </a:r>
            <a:r>
              <a:rPr lang="en-US" dirty="0" smtClean="0"/>
              <a:t>things: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</a:p>
          <a:p>
            <a:r>
              <a:rPr lang="en-US" dirty="0" smtClean="0"/>
              <a:t>Characteristics of living things: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</a:p>
          <a:p>
            <a:r>
              <a:rPr lang="en-US" dirty="0" smtClean="0"/>
              <a:t>2 kinds of living things: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Habitat?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Kinds of Habitats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Habitat: (tell your habitat here)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Description of the habitat: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Plants Found In this Habitat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 Found In this Habitat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(Animal #1)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Prey</a:t>
            </a:r>
            <a:r>
              <a:rPr lang="en-US" dirty="0" smtClean="0"/>
              <a:t> – (what </a:t>
            </a:r>
            <a:r>
              <a:rPr lang="en-US" dirty="0" smtClean="0"/>
              <a:t>it </a:t>
            </a:r>
            <a:r>
              <a:rPr lang="en-US" dirty="0" smtClean="0"/>
              <a:t>eats)</a:t>
            </a:r>
          </a:p>
          <a:p>
            <a:r>
              <a:rPr lang="en-US" dirty="0" smtClean="0"/>
              <a:t>Predators –(what eats </a:t>
            </a:r>
            <a:r>
              <a:rPr lang="en-US" dirty="0" smtClean="0"/>
              <a:t>it)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(Animal #2)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Prey – (what it eats)</a:t>
            </a:r>
          </a:p>
          <a:p>
            <a:r>
              <a:rPr lang="en-US" smtClean="0"/>
              <a:t>Predators –(what eats it)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107</Words>
  <Application>Microsoft Macintosh PowerPoint</Application>
  <PresentationFormat>On-screen Show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Animals and their Habitats</vt:lpstr>
      <vt:lpstr>Living and Non-Living Things</vt:lpstr>
      <vt:lpstr>What is a Habitat?</vt:lpstr>
      <vt:lpstr>Kinds of Habitats</vt:lpstr>
      <vt:lpstr>My Habitat: (tell your habitat here)</vt:lpstr>
      <vt:lpstr>Plants Found In this Habitat</vt:lpstr>
      <vt:lpstr>Animals Found In this Habitat</vt:lpstr>
      <vt:lpstr>(Animal #1)</vt:lpstr>
      <vt:lpstr>(Animal #2)</vt:lpstr>
      <vt:lpstr>References</vt:lpstr>
    </vt:vector>
  </TitlesOfParts>
  <Company>Granite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 and their Habitats</dc:title>
  <dc:creator>Bruce Luck</dc:creator>
  <cp:lastModifiedBy>Bruce Luck</cp:lastModifiedBy>
  <cp:revision>8</cp:revision>
  <dcterms:created xsi:type="dcterms:W3CDTF">2010-11-10T19:46:24Z</dcterms:created>
  <dcterms:modified xsi:type="dcterms:W3CDTF">2010-11-10T20:15:06Z</dcterms:modified>
</cp:coreProperties>
</file>